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978" r:id="rId10"/>
    <p:sldId id="3827" r:id="rId11"/>
    <p:sldId id="3964" r:id="rId12"/>
    <p:sldId id="3977" r:id="rId13"/>
    <p:sldId id="39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2919069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Ежов Денис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виде категорий, который выбрала модель для данного вами сообщения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30A683-C9F7-4F5D-9BA5-7F960E4B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5409"/>
            <a:ext cx="4878106" cy="49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2017541"/>
            <a:ext cx="1045633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основные категории отзывов.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ru-RU" sz="3600" dirty="0" err="1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130" y="988524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Реализована возможность проверки работы модели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6457947" y="988524"/>
            <a:ext cx="3816750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 на введённых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 от пользователя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Использование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добавить новые идеи в проект и монетизировать его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 проделанную работу было много интересных идей, которые трудно реализовать за краткие сроки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Работать в команде полезно!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частые жалобы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недовольных пользователей.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их количества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дубликаты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67419" cy="369464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Regresion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Forest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Linear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SCV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1089026"/>
            <a:ext cx="5864753" cy="419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Скорость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Качество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Компетентность работников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понравился результат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7478C-C79B-45FF-857B-F73C346E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10" y="2911848"/>
            <a:ext cx="5159980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4E9D41-F121-4F6B-AA02-C3389942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6" y="2909205"/>
            <a:ext cx="5193876" cy="23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SVC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1089026"/>
            <a:ext cx="1123261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Линейный классификатор на основе метода опорных векторов, хорошо работает на больших и разреженных текстовых данных. Обеспечивает быструю и точную классификацию при наличии большого числа признаков.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0AEF5-BB9D-47FB-9903-B6B0A1BA4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9" y="2903382"/>
            <a:ext cx="5204961" cy="23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CatBoostClassifier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E26B-88DE-4927-9DF4-2CF741A2D3D5}"/>
              </a:ext>
            </a:extLst>
          </p:cNvPr>
          <p:cNvSpPr txBox="1"/>
          <p:nvPr/>
        </p:nvSpPr>
        <p:spPr>
          <a:xfrm>
            <a:off x="442914" y="1031353"/>
            <a:ext cx="110378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Градиентный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Яндекса, который эффективно работает с категориальными признаками и требует минимальной предварительной обработки. Показывает высокую точность даже на небольших выборках.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4940C-7D60-4E14-9E9E-BE5EC932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85" y="2881685"/>
            <a:ext cx="5136429" cy="23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8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7928</TotalTime>
  <Words>340</Words>
  <Application>Microsoft Office PowerPoint</Application>
  <PresentationFormat>Широкоэкранный</PresentationFormat>
  <Paragraphs>58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CoFo Sans Medium</vt:lpstr>
      <vt:lpstr>Arial</vt:lpstr>
      <vt:lpstr>CoFo Sans</vt:lpstr>
      <vt:lpstr>Calibri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Linear SVC</vt:lpstr>
      <vt:lpstr>CatBoostClassifier</vt:lpstr>
      <vt:lpstr>Визуализация</vt:lpstr>
      <vt:lpstr>Заключение</vt:lpstr>
      <vt:lpstr>Проделанная работа: 1. Обработаны данные 2. Обучена модель 3. Реализована возможность проверки работы модели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986</cp:revision>
  <dcterms:created xsi:type="dcterms:W3CDTF">2022-08-25T11:16:35Z</dcterms:created>
  <dcterms:modified xsi:type="dcterms:W3CDTF">2025-05-15T16:23:18Z</dcterms:modified>
</cp:coreProperties>
</file>